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7" r:id="rId2"/>
    <p:sldId id="276" r:id="rId3"/>
    <p:sldId id="261" r:id="rId4"/>
    <p:sldId id="262" r:id="rId5"/>
    <p:sldId id="266" r:id="rId6"/>
    <p:sldId id="267" r:id="rId7"/>
    <p:sldId id="268" r:id="rId8"/>
    <p:sldId id="278" r:id="rId9"/>
    <p:sldId id="277" r:id="rId10"/>
    <p:sldId id="265" r:id="rId11"/>
    <p:sldId id="264" r:id="rId12"/>
    <p:sldId id="263" r:id="rId13"/>
    <p:sldId id="269" r:id="rId14"/>
    <p:sldId id="270" r:id="rId15"/>
    <p:sldId id="279" r:id="rId16"/>
    <p:sldId id="273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D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CF161-2B76-4D12-AA9A-E09895DBFD40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5AAD5-FC0E-4ECA-8BCC-4126766D6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3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Safety can be safety</a:t>
            </a:r>
            <a:r>
              <a:rPr lang="en-US" baseline="0" dirty="0" smtClean="0"/>
              <a:t> from predators and also the terrain and elements. For example, Rough ground can injure soft feet. Dust blowing in the wind can injure eyes.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85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leopard can avoid being seen by prey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6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leopard can avoid being seen by prey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6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leopard can avoid being seen by prey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6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to tell the class not ALL animals do poorly in new environments.</a:t>
            </a:r>
            <a:r>
              <a:rPr lang="en-US" baseline="0" dirty="0" smtClean="0"/>
              <a:t> Sometimes they do TOO well even – then they are call invasive species.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will hurt her – she could overheat.</a:t>
            </a:r>
            <a:r>
              <a:rPr lang="en-US" baseline="0" dirty="0" smtClean="0"/>
              <a:t> She </a:t>
            </a:r>
            <a:r>
              <a:rPr lang="en-US" dirty="0" smtClean="0"/>
              <a:t>will sweat in the jacket and could</a:t>
            </a:r>
            <a:r>
              <a:rPr lang="en-US" baseline="0" dirty="0" smtClean="0"/>
              <a:t> become dehydrated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will hurt her – she could overheat.</a:t>
            </a:r>
            <a:r>
              <a:rPr lang="en-US" baseline="0" dirty="0" smtClean="0"/>
              <a:t> She </a:t>
            </a:r>
            <a:r>
              <a:rPr lang="en-US" dirty="0" smtClean="0"/>
              <a:t>will sweat in the jacket and could</a:t>
            </a:r>
            <a:r>
              <a:rPr lang="en-US" baseline="0" dirty="0" smtClean="0"/>
              <a:t> become dehydrated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50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Animal would sweat!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1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leopard can avoid being seen by prey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6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prey would run away, causing the leopard</a:t>
            </a:r>
            <a:r>
              <a:rPr lang="en-US" baseline="0" dirty="0" smtClean="0"/>
              <a:t> to lose it’s dinner.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70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prey would run away, causing the leopard</a:t>
            </a:r>
            <a:r>
              <a:rPr lang="en-US" baseline="0" dirty="0" smtClean="0"/>
              <a:t> to lose it’s dinner. NOTE: There are Snow Leopards that are grey to yellowish with the dark spots. They tend to live in places that can be, but </a:t>
            </a:r>
            <a:r>
              <a:rPr lang="en-US" baseline="0" smtClean="0"/>
              <a:t>are not </a:t>
            </a:r>
            <a:r>
              <a:rPr lang="en-US" baseline="0" dirty="0" smtClean="0"/>
              <a:t>always covered </a:t>
            </a:r>
            <a:r>
              <a:rPr lang="en-US" baseline="0" smtClean="0"/>
              <a:t>in snow.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7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leopard can avoid being seen by prey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6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leopard can avoid being seen by prey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5AAD5-FC0E-4ECA-8BCC-4126766D69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5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7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9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9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6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gss.nsta.org/DisplayStandard.aspx?view=pe&amp;id=6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781691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667000"/>
            <a:ext cx="83820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hlinkClick r:id="rId2"/>
              </a:rPr>
              <a:t>NGSS: </a:t>
            </a:r>
            <a:br>
              <a:rPr lang="en-US" dirty="0" smtClean="0">
                <a:hlinkClick r:id="rId2"/>
              </a:rPr>
            </a:br>
            <a:r>
              <a:rPr lang="en-US" sz="3100" dirty="0" smtClean="0">
                <a:hlinkClick r:id="rId2"/>
              </a:rPr>
              <a:t>3-LS4-3 </a:t>
            </a:r>
            <a:r>
              <a:rPr lang="en-US" sz="3100" dirty="0" smtClean="0"/>
              <a:t>Construct </a:t>
            </a:r>
            <a:r>
              <a:rPr lang="en-US" sz="3100" dirty="0"/>
              <a:t>an argument with evidence that in a particular habitat some organisms can survive well, some survive less well, and some cannot survive at all.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2800" b="1" dirty="0"/>
              <a:t>Clarification Statement: </a:t>
            </a:r>
            <a:r>
              <a:rPr lang="en-US" sz="2800" dirty="0"/>
              <a:t>Examples of evidence could include needs and characteristics of the organisms and habitats involved. The organisms and their habitat make up a system in which the parts depend on each other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Go here for </a:t>
            </a:r>
            <a:r>
              <a:rPr lang="en-US" sz="2800" dirty="0"/>
              <a:t>more information: http://ngss.nsta.org/DisplayStandard.aspx?view=topic&amp;id=12</a:t>
            </a:r>
            <a:br>
              <a:rPr lang="en-US" sz="2800" dirty="0"/>
            </a:br>
            <a:endParaRPr lang="en-US" sz="3100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685800"/>
            <a:ext cx="8382001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What would happen to the walrus if it lived in the hot desert? 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cific walrus bull odobenus rosma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362200"/>
            <a:ext cx="61604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un abstract design by bobby5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1873525" cy="18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ctus by notKlaat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8" y="2787925"/>
            <a:ext cx="1371601" cy="21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333" y="6477000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Openslipart.org cactus: </a:t>
            </a:r>
            <a:r>
              <a:rPr lang="en-US" sz="800" dirty="0" err="1" smtClean="0"/>
              <a:t>notKlaatu</a:t>
            </a:r>
            <a:r>
              <a:rPr lang="en-US" sz="800" dirty="0" smtClean="0"/>
              <a:t>; Sun: bobby520; </a:t>
            </a:r>
            <a:endParaRPr lang="en-US" sz="800" dirty="0"/>
          </a:p>
        </p:txBody>
      </p:sp>
      <p:sp>
        <p:nvSpPr>
          <p:cNvPr id="3" name="Oval 2"/>
          <p:cNvSpPr/>
          <p:nvPr/>
        </p:nvSpPr>
        <p:spPr>
          <a:xfrm>
            <a:off x="6804162" y="5029200"/>
            <a:ext cx="45719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actus by notKlaat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74" y="3602086"/>
            <a:ext cx="1371601" cy="21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drop - shaded by luke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419">
            <a:off x="3740333" y="3809723"/>
            <a:ext cx="136078" cy="21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Water drop - shaded by luke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544">
            <a:off x="3768711" y="3407287"/>
            <a:ext cx="115330" cy="17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Water drop - shaded by luke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5163">
            <a:off x="4834799" y="3715514"/>
            <a:ext cx="93380" cy="1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Water drop - shaded by luke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5163">
            <a:off x="4754778" y="3231338"/>
            <a:ext cx="93380" cy="1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Water drop - shaded by luke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5163">
            <a:off x="4919508" y="3508679"/>
            <a:ext cx="93380" cy="1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4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69342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A leopard blends in well to tall grasses – this helps it hunt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upload.wikimedia.org/wikipedia/commons/thumb/7/7a/Great_male_Leopard_in_South_Afrika-JD.JPG/1024px-Great_male_Leopard_in_South_Afrika-J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01029"/>
            <a:ext cx="5334000" cy="37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51944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original by Lukas </a:t>
            </a:r>
            <a:r>
              <a:rPr lang="en-US" sz="800" dirty="0" err="1"/>
              <a:t>Kaffer</a:t>
            </a:r>
            <a:r>
              <a:rPr lang="en-US" sz="800" dirty="0"/>
              <a:t> (</a:t>
            </a:r>
            <a:r>
              <a:rPr lang="en-US" sz="800" dirty="0" err="1"/>
              <a:t>Super.lukas</a:t>
            </a:r>
            <a:r>
              <a:rPr lang="en-US" sz="800" dirty="0"/>
              <a:t>); crops and changes by JD - </a:t>
            </a:r>
            <a:r>
              <a:rPr lang="en-US" sz="800" dirty="0" err="1"/>
              <a:t>Image:Great</a:t>
            </a:r>
            <a:r>
              <a:rPr lang="en-US" sz="800" dirty="0"/>
              <a:t> male Leopard in South Afrika.JPG, CC BY-SA 3.0, https://commons.wikimedia.org/w/index.php?curid=2650050</a:t>
            </a:r>
          </a:p>
        </p:txBody>
      </p:sp>
    </p:spTree>
    <p:extLst>
      <p:ext uri="{BB962C8B-B14F-4D97-AF65-F5344CB8AC3E}">
        <p14:creationId xmlns:p14="http://schemas.microsoft.com/office/powerpoint/2010/main" val="17819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990600"/>
            <a:ext cx="87630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But a leopard would be easily spotted by potential prey in the snow. 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Leopard by GD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snow by netall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667000"/>
            <a:ext cx="5456127" cy="363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opard by GD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88" y="3571309"/>
            <a:ext cx="277038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243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Openclipart.org – Leopard by GDJ, snowy background by </a:t>
            </a:r>
            <a:r>
              <a:rPr lang="en-US" sz="900" dirty="0" err="1"/>
              <a:t>netalloy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0088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984" y="381000"/>
            <a:ext cx="9140825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Which habitat better hides the leopard? 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utoShape 2" descr="Leopard by GDJ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snow by netallo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6" y="2656908"/>
            <a:ext cx="4099664" cy="27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eopard by GD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54" y="3225237"/>
            <a:ext cx="2081629" cy="17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upload.wikimedia.org/wikipedia/commons/thumb/7/7a/Great_male_Leopard_in_South_Afrika-JD.JPG/1024px-Great_male_Leopard_in_South_Afrika-J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56908"/>
            <a:ext cx="3657600" cy="255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0772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This cactus stores water and does well in a dry environment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s://upload.wikimedia.org/wikipedia/commons/thumb/6/6d/Barrel_cactus_with_a_view.JPG/800px-Barrel_cactus_with_a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54924"/>
            <a:ext cx="3511880" cy="468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4159" y="64886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Public domain from </a:t>
            </a:r>
            <a:r>
              <a:rPr lang="en-US" sz="800" dirty="0" err="1" smtClean="0"/>
              <a:t>wikimedia</a:t>
            </a:r>
            <a:r>
              <a:rPr lang="en-US" sz="800" dirty="0" smtClean="0"/>
              <a:t> commons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851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641" y="457200"/>
            <a:ext cx="88392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In a wet environment, this cactus would take TOO MUCH water and die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159" y="64886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  <p:sp>
        <p:nvSpPr>
          <p:cNvPr id="25" name="TextBox 24"/>
          <p:cNvSpPr txBox="1"/>
          <p:nvPr/>
        </p:nvSpPr>
        <p:spPr>
          <a:xfrm>
            <a:off x="12442" y="6584722"/>
            <a:ext cx="39499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Openslipart.org water drops: </a:t>
            </a:r>
            <a:r>
              <a:rPr lang="en-US" sz="800" dirty="0" err="1" smtClean="0"/>
              <a:t>lukeb</a:t>
            </a:r>
            <a:r>
              <a:rPr lang="en-US" sz="800" dirty="0" smtClean="0"/>
              <a:t>: ;skull and crossbones: </a:t>
            </a:r>
            <a:r>
              <a:rPr lang="en-US" sz="800" dirty="0" err="1" smtClean="0"/>
              <a:t>SOIvera</a:t>
            </a:r>
            <a:r>
              <a:rPr lang="en-US" sz="800" dirty="0" smtClean="0"/>
              <a:t> ; clouds: </a:t>
            </a:r>
            <a:r>
              <a:rPr lang="en-US" sz="800" dirty="0" err="1" smtClean="0"/>
              <a:t>barnheartowl</a:t>
            </a: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14" y="1828800"/>
            <a:ext cx="3127248" cy="445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0772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However, often species CAN survive in a new habitat, if it’s similar enough to their old habitat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159" y="648866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Simon J. </a:t>
            </a:r>
            <a:r>
              <a:rPr lang="en-US" sz="800" dirty="0" err="1"/>
              <a:t>Tonge</a:t>
            </a:r>
            <a:r>
              <a:rPr lang="en-US" sz="800" dirty="0"/>
              <a:t> - http://calphotos.berkeley.edu/cgi/img_query?enlarge=0000+0000+1212+1467, CC BY 3.0, https://commons.wikimedia.org/w/index.php?curid=26140531</a:t>
            </a:r>
          </a:p>
        </p:txBody>
      </p:sp>
      <p:pic>
        <p:nvPicPr>
          <p:cNvPr id="1026" name="Picture 2" descr="Palea steindachner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64" y="2133600"/>
            <a:ext cx="6214241" cy="40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0772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For example, the </a:t>
            </a:r>
            <a:r>
              <a:rPr lang="en-US" dirty="0" err="1" smtClean="0">
                <a:latin typeface="Omnes"/>
              </a:rPr>
              <a:t>wattleneck</a:t>
            </a:r>
            <a:r>
              <a:rPr lang="en-US" dirty="0" smtClean="0">
                <a:latin typeface="Omnes"/>
              </a:rPr>
              <a:t> softshell turtle was brought to Hawaii from China in 1850 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159" y="64886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Strebe</a:t>
            </a:r>
            <a:r>
              <a:rPr lang="en-US" sz="800" dirty="0"/>
              <a:t> - Own work, CC BY-SA 3.0, https://commons.wikimedia.org/w/index.php?curid=16115375</a:t>
            </a:r>
          </a:p>
        </p:txBody>
      </p:sp>
      <p:pic>
        <p:nvPicPr>
          <p:cNvPr id="3074" name="Picture 2" descr="https://upload.wikimedia.org/wikipedia/commons/thumb/9/91/Winkel_triple_projection_SW.jpg/1280px-Winkel_triple_projection_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045" y="2209800"/>
            <a:ext cx="6063591" cy="37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Point Star 4"/>
          <p:cNvSpPr/>
          <p:nvPr/>
        </p:nvSpPr>
        <p:spPr>
          <a:xfrm>
            <a:off x="6076293" y="3243755"/>
            <a:ext cx="381000" cy="381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6457293" y="3434255"/>
            <a:ext cx="934107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2061341" y="3243755"/>
            <a:ext cx="381000" cy="381000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594288" y="3519651"/>
            <a:ext cx="46705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/>
          <p:cNvSpPr/>
          <p:nvPr/>
        </p:nvSpPr>
        <p:spPr>
          <a:xfrm rot="5400000">
            <a:off x="1775918" y="3423582"/>
            <a:ext cx="424027" cy="1905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441" y="533400"/>
            <a:ext cx="8077200" cy="113774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Omnes"/>
              </a:rPr>
              <a:t>This turtle has thrived in Hawaii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160" y="6488668"/>
            <a:ext cx="84161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Map of the main islands of Hawaii. UTM Zone 4N. Data sources: Natural Earth, Hawaii State GIS Program, USGS map "Hawaii's Volcanoes Revealed".</a:t>
            </a:r>
          </a:p>
          <a:p>
            <a:r>
              <a:rPr lang="en-US" sz="800" dirty="0" smtClean="0"/>
              <a:t>; By </a:t>
            </a:r>
            <a:r>
              <a:rPr lang="en-US" sz="800" dirty="0"/>
              <a:t>Simon J. </a:t>
            </a:r>
            <a:r>
              <a:rPr lang="en-US" sz="800" dirty="0" err="1"/>
              <a:t>Tonge</a:t>
            </a:r>
            <a:r>
              <a:rPr lang="en-US" sz="800" dirty="0"/>
              <a:t> - http://calphotos.berkeley.edu/cgi/img_query?enlarge=0000+0000+1212+1467, CC BY 3.0, https://commons.wikimedia.org/w/index.php?curid=26140531</a:t>
            </a:r>
          </a:p>
        </p:txBody>
      </p:sp>
      <p:pic>
        <p:nvPicPr>
          <p:cNvPr id="1026" name="Picture 2" descr="Palea steindachner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69" y="2743200"/>
            <a:ext cx="338072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8/83/Hawaii_State_Map.jpg/1024px-Hawaii_State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4667250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743200"/>
            <a:ext cx="88392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Think of other animals and where they live. </a:t>
            </a:r>
            <a:br>
              <a:rPr lang="en-US" dirty="0" smtClean="0">
                <a:latin typeface="Omnes"/>
              </a:rPr>
            </a:br>
            <a:r>
              <a:rPr lang="en-US" dirty="0">
                <a:latin typeface="Omnes"/>
              </a:rPr>
              <a:t/>
            </a:r>
            <a:br>
              <a:rPr lang="en-US" dirty="0">
                <a:latin typeface="Omnes"/>
              </a:rPr>
            </a:br>
            <a:r>
              <a:rPr lang="en-US" dirty="0" smtClean="0">
                <a:latin typeface="Omnes"/>
              </a:rPr>
              <a:t>What if they lived somewhere else? </a:t>
            </a:r>
            <a:br>
              <a:rPr lang="en-US" dirty="0" smtClean="0">
                <a:latin typeface="Omnes"/>
              </a:rPr>
            </a:br>
            <a:r>
              <a:rPr lang="en-US" dirty="0">
                <a:latin typeface="Omnes"/>
              </a:rPr>
              <a:t/>
            </a:r>
            <a:br>
              <a:rPr lang="en-US" dirty="0">
                <a:latin typeface="Omnes"/>
              </a:rPr>
            </a:br>
            <a:r>
              <a:rPr lang="en-US" dirty="0" smtClean="0">
                <a:latin typeface="Omnes"/>
              </a:rPr>
              <a:t>Discuss with your partner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34159" y="648866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8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6200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What happens to animals and plants if you put them in different habitats? 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now by netall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7000"/>
            <a:ext cx="4876801" cy="32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eopard by GDJ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589" y="3427817"/>
            <a:ext cx="2476225" cy="20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19800" y="3311709"/>
            <a:ext cx="3124200" cy="1137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latin typeface="Omnes"/>
              </a:rPr>
              <a:t>Let’s find out!</a:t>
            </a:r>
            <a:endParaRPr lang="en-US" dirty="0">
              <a:latin typeface="Omnes"/>
            </a:endParaRPr>
          </a:p>
        </p:txBody>
      </p:sp>
    </p:spTree>
    <p:extLst>
      <p:ext uri="{BB962C8B-B14F-4D97-AF65-F5344CB8AC3E}">
        <p14:creationId xmlns:p14="http://schemas.microsoft.com/office/powerpoint/2010/main" val="30872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To Survive, Plants and Animals Need: 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33400" y="1241321"/>
            <a:ext cx="1295400" cy="838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Food! </a:t>
            </a:r>
          </a:p>
        </p:txBody>
      </p:sp>
      <p:pic>
        <p:nvPicPr>
          <p:cNvPr id="1026" name="Picture 2" descr="fruits - coloured by frank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95499"/>
            <a:ext cx="1371600" cy="14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970486" y="1674819"/>
            <a:ext cx="1295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Water!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28750" y="4070402"/>
            <a:ext cx="15621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Safety ! 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68702" y="3980774"/>
            <a:ext cx="2487386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Reproduce!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876800" y="1457945"/>
            <a:ext cx="39624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Stay Cool or Warm!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516520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Openclipart.org: Fruits: </a:t>
            </a:r>
            <a:r>
              <a:rPr lang="en-US" sz="800" dirty="0" err="1" smtClean="0"/>
              <a:t>Frankes</a:t>
            </a:r>
            <a:r>
              <a:rPr lang="en-US" sz="800" dirty="0" smtClean="0"/>
              <a:t>; Water: </a:t>
            </a:r>
            <a:r>
              <a:rPr lang="en-US" sz="800" dirty="0" err="1" smtClean="0"/>
              <a:t>Bibbleycheese</a:t>
            </a:r>
            <a:r>
              <a:rPr lang="en-US" sz="800" dirty="0" smtClean="0"/>
              <a:t>; Girl: </a:t>
            </a:r>
            <a:r>
              <a:rPr lang="en-US" sz="800" dirty="0" err="1" smtClean="0"/>
              <a:t>nlyl</a:t>
            </a:r>
            <a:r>
              <a:rPr lang="en-US" sz="800" dirty="0" smtClean="0"/>
              <a:t>; Man in sun: </a:t>
            </a:r>
            <a:r>
              <a:rPr lang="en-US" sz="800" dirty="0" err="1" smtClean="0"/>
              <a:t>hefedute</a:t>
            </a:r>
            <a:r>
              <a:rPr lang="en-US" sz="800" dirty="0" smtClean="0"/>
              <a:t>; Elephants: </a:t>
            </a:r>
            <a:r>
              <a:rPr lang="en-US" sz="800" dirty="0" err="1" smtClean="0"/>
              <a:t>TatsuoUeda</a:t>
            </a:r>
            <a:r>
              <a:rPr lang="en-US" sz="800" dirty="0" smtClean="0"/>
              <a:t>; Warning :kg</a:t>
            </a:r>
            <a:endParaRPr lang="en-US" sz="800" dirty="0"/>
          </a:p>
        </p:txBody>
      </p:sp>
      <p:pic>
        <p:nvPicPr>
          <p:cNvPr id="1028" name="Picture 4" descr="baby elephant by TatsuoUe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93" y="4738205"/>
            <a:ext cx="1769004" cy="108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er Drop by Bibbleychee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97" y="2285121"/>
            <a:ext cx="1252377" cy="1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ld kid by nly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29" y="2083172"/>
            <a:ext cx="1143429" cy="15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weating by hefedu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68" y="1909702"/>
            <a:ext cx="1521278" cy="15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arning Sign by k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841" y="4738205"/>
            <a:ext cx="1403917" cy="13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7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2296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But traits that help animals in one habitat could </a:t>
            </a:r>
            <a:r>
              <a:rPr lang="en-US" i="1" dirty="0" smtClean="0">
                <a:latin typeface="Omnes"/>
              </a:rPr>
              <a:t>hurt</a:t>
            </a:r>
            <a:r>
              <a:rPr lang="en-US" dirty="0" smtClean="0">
                <a:latin typeface="Omnes"/>
              </a:rPr>
              <a:t> them in another habitat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beach by rg102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0" r="37950"/>
          <a:stretch/>
        </p:blipFill>
        <p:spPr bwMode="auto">
          <a:xfrm>
            <a:off x="-1" y="3200400"/>
            <a:ext cx="418420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un abstract design by bobby5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06" y="3046532"/>
            <a:ext cx="1107682" cy="1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now by netallo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384331" cy="225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sert background by hatso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75946" y="4343400"/>
            <a:ext cx="323278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333" y="64770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Openclipart.org: beach:  rg1024 (cropped); desert: </a:t>
            </a:r>
            <a:r>
              <a:rPr lang="en-US" sz="800" dirty="0" err="1" smtClean="0"/>
              <a:t>hatso</a:t>
            </a:r>
            <a:r>
              <a:rPr lang="en-US" sz="800" dirty="0" smtClean="0"/>
              <a:t> (cropped); Sun: bobby520; </a:t>
            </a:r>
            <a:r>
              <a:rPr lang="en-US" sz="800" dirty="0"/>
              <a:t>Snowy landscape: </a:t>
            </a:r>
            <a:r>
              <a:rPr lang="en-US" sz="800" dirty="0" err="1"/>
              <a:t>netalloy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726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2296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This girl is wearing a warm jacket.  Will the jacket help her or hurt her in the snow? 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irl in the winter by spev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8" b="6465"/>
          <a:stretch/>
        </p:blipFill>
        <p:spPr bwMode="auto">
          <a:xfrm>
            <a:off x="4796659" y="2296715"/>
            <a:ext cx="2514600" cy="31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333" y="6477000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Openclipart.org: Snowy landscape: </a:t>
            </a:r>
            <a:r>
              <a:rPr lang="en-US" sz="800" dirty="0" err="1" smtClean="0"/>
              <a:t>netalloy</a:t>
            </a:r>
            <a:r>
              <a:rPr lang="en-US" sz="800" dirty="0" smtClean="0"/>
              <a:t>; girl: </a:t>
            </a:r>
            <a:r>
              <a:rPr lang="en-US" sz="800" dirty="0" err="1" smtClean="0"/>
              <a:t>spevi</a:t>
            </a:r>
            <a:endParaRPr lang="en-US" sz="800" dirty="0"/>
          </a:p>
        </p:txBody>
      </p:sp>
      <p:pic>
        <p:nvPicPr>
          <p:cNvPr id="3076" name="Picture 4" descr="snow by netallo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73" y="2566417"/>
            <a:ext cx="4313127" cy="28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1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229600" cy="1137745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Omnes"/>
              </a:rPr>
              <a:t>What about at a hot beach?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irl in the winter by spev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8" b="6465"/>
          <a:stretch/>
        </p:blipFill>
        <p:spPr bwMode="auto">
          <a:xfrm>
            <a:off x="4796659" y="2296715"/>
            <a:ext cx="2514600" cy="310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ach by rg10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50" r="37950"/>
          <a:stretch/>
        </p:blipFill>
        <p:spPr bwMode="auto">
          <a:xfrm>
            <a:off x="533400" y="3154416"/>
            <a:ext cx="3959454" cy="18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333" y="6477000"/>
            <a:ext cx="3048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Openslipart.org: beach:  rg1024 (cropped); girl: </a:t>
            </a:r>
            <a:r>
              <a:rPr lang="en-US" sz="800" dirty="0" err="1" smtClean="0"/>
              <a:t>spevi</a:t>
            </a:r>
            <a:r>
              <a:rPr lang="en-US" sz="800" dirty="0" smtClean="0"/>
              <a:t>; Sun: bobby520</a:t>
            </a:r>
            <a:endParaRPr lang="en-US" sz="800" dirty="0"/>
          </a:p>
        </p:txBody>
      </p:sp>
      <p:pic>
        <p:nvPicPr>
          <p:cNvPr id="3074" name="Picture 2" descr="sun abstract design by bobby5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95" y="2984125"/>
            <a:ext cx="1107682" cy="1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252248"/>
            <a:ext cx="90678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This goldfish swims nicely underwater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oldfish Pearl 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739372" cy="469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By </a:t>
            </a:r>
            <a:r>
              <a:rPr lang="en-US" sz="900" dirty="0" err="1"/>
              <a:t>Lerdsuwa</a:t>
            </a:r>
            <a:r>
              <a:rPr lang="en-US" sz="900" dirty="0"/>
              <a:t> - Own photo (400D + 50/1.4), CC BY-SA 3.0, https://commons.wikimedia.org/w/index.php?curid=1781691</a:t>
            </a:r>
          </a:p>
        </p:txBody>
      </p:sp>
    </p:spTree>
    <p:extLst>
      <p:ext uri="{BB962C8B-B14F-4D97-AF65-F5344CB8AC3E}">
        <p14:creationId xmlns:p14="http://schemas.microsoft.com/office/powerpoint/2010/main" val="39746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" y="252248"/>
            <a:ext cx="90678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What would happen if it got stranded on land? 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Goldfish Pearl 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739372" cy="469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85976" y="6592712"/>
            <a:ext cx="88444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By </a:t>
            </a:r>
            <a:r>
              <a:rPr lang="en-US" sz="900" dirty="0" err="1"/>
              <a:t>Lerdsuwa</a:t>
            </a:r>
            <a:r>
              <a:rPr lang="en-US" sz="900" dirty="0"/>
              <a:t> - Own photo (400D + 50/1.4), CC BY-SA 3.0, </a:t>
            </a:r>
            <a:r>
              <a:rPr lang="en-US" sz="900" dirty="0">
                <a:hlinkClick r:id="rId3"/>
              </a:rPr>
              <a:t>https://</a:t>
            </a:r>
            <a:r>
              <a:rPr lang="en-US" sz="900" dirty="0" smtClean="0">
                <a:hlinkClick r:id="rId3"/>
              </a:rPr>
              <a:t>commons.wikimedia.org/w/index.php?curid=1781691</a:t>
            </a:r>
            <a:r>
              <a:rPr lang="en-US" sz="900" dirty="0" smtClean="0"/>
              <a:t>; grass, openclipart.org, </a:t>
            </a:r>
            <a:r>
              <a:rPr lang="en-US" sz="900" dirty="0" err="1" smtClean="0"/>
              <a:t>jbaldus</a:t>
            </a:r>
            <a:r>
              <a:rPr lang="en-US" sz="900" dirty="0" smtClean="0"/>
              <a:t>; ; </a:t>
            </a:r>
            <a:r>
              <a:rPr lang="en-US" sz="900" dirty="0"/>
              <a:t>; Sun: </a:t>
            </a:r>
            <a:r>
              <a:rPr lang="en-US" sz="900" dirty="0" smtClean="0"/>
              <a:t>; clouds, GR8DANbobby520</a:t>
            </a:r>
            <a:endParaRPr lang="en-US" sz="900" dirty="0"/>
          </a:p>
        </p:txBody>
      </p:sp>
      <p:pic>
        <p:nvPicPr>
          <p:cNvPr id="2052" name="Picture 4" descr="Grass Layered by jbald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933" y="5333999"/>
            <a:ext cx="4768639" cy="10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un abstract design by bobby5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69" y="1393813"/>
            <a:ext cx="1107682" cy="11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64" y="1667657"/>
            <a:ext cx="1231462" cy="8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#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269" y="1537166"/>
            <a:ext cx="1231462" cy="82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6934200" cy="11377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Omnes"/>
              </a:rPr>
              <a:t>The thick blubber of the walrus helps keep it warm in cold environments</a:t>
            </a:r>
            <a:endParaRPr lang="en-US" dirty="0">
              <a:latin typeface="Omne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228600"/>
          </a:xfrm>
          <a:prstGeom prst="roundRect">
            <a:avLst/>
          </a:prstGeom>
          <a:solidFill>
            <a:srgbClr val="43D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acific walrus bull odobenus rosma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362200"/>
            <a:ext cx="61604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2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729</Words>
  <Application>Microsoft Office PowerPoint</Application>
  <PresentationFormat>On-screen Show (4:3)</PresentationFormat>
  <Paragraphs>66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NGSS:  3-LS4-3 Construct an argument with evidence that in a particular habitat some organisms can survive well, some survive less well, and some cannot survive at all.   Clarification Statement: Examples of evidence could include needs and characteristics of the organisms and habitats involved. The organisms and their habitat make up a system in which the parts depend on each other.  Go here for more information: http://ngss.nsta.org/DisplayStandard.aspx?view=topic&amp;id=12 </vt:lpstr>
      <vt:lpstr>What happens to animals and plants if you put them in different habitats? </vt:lpstr>
      <vt:lpstr>To Survive, Plants and Animals Need: </vt:lpstr>
      <vt:lpstr>But traits that help animals in one habitat could hurt them in another habitat</vt:lpstr>
      <vt:lpstr>This girl is wearing a warm jacket.  Will the jacket help her or hurt her in the snow? </vt:lpstr>
      <vt:lpstr>What about at a hot beach?</vt:lpstr>
      <vt:lpstr>This goldfish swims nicely underwater</vt:lpstr>
      <vt:lpstr>What would happen if it got stranded on land? </vt:lpstr>
      <vt:lpstr>The thick blubber of the walrus helps keep it warm in cold environments</vt:lpstr>
      <vt:lpstr>What would happen to the walrus if it lived in the hot desert? </vt:lpstr>
      <vt:lpstr>A leopard blends in well to tall grasses – this helps it hunt</vt:lpstr>
      <vt:lpstr>But a leopard would be easily spotted by potential prey in the snow. </vt:lpstr>
      <vt:lpstr>Which habitat better hides the leopard? </vt:lpstr>
      <vt:lpstr>This cactus stores water and does well in a dry environment</vt:lpstr>
      <vt:lpstr>In a wet environment, this cactus would take TOO MUCH water and die</vt:lpstr>
      <vt:lpstr>However, often species CAN survive in a new habitat, if it’s similar enough to their old habitat</vt:lpstr>
      <vt:lpstr>For example, the wattleneck softshell turtle was brought to Hawaii from China in 1850 </vt:lpstr>
      <vt:lpstr>This turtle has thrived in Hawaii</vt:lpstr>
      <vt:lpstr>Think of other animals and where they live.   What if they lived somewhere else?   Discuss with your partner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Adaptations</dc:title>
  <dc:creator>OJM</dc:creator>
  <cp:lastModifiedBy>OJM</cp:lastModifiedBy>
  <cp:revision>26</cp:revision>
  <dcterms:created xsi:type="dcterms:W3CDTF">2006-08-16T00:00:00Z</dcterms:created>
  <dcterms:modified xsi:type="dcterms:W3CDTF">2018-12-17T22:13:50Z</dcterms:modified>
</cp:coreProperties>
</file>